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62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7"/>
  </p:normalViewPr>
  <p:slideViewPr>
    <p:cSldViewPr snapToGrid="0">
      <p:cViewPr varScale="1">
        <p:scale>
          <a:sx n="149" d="100"/>
          <a:sy n="149" d="100"/>
        </p:scale>
        <p:origin x="4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835a0023ff20a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835a0023ff20a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3e539881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3e539881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876665"/>
            <a:ext cx="9144000" cy="38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dirty="0"/>
              <a:t>21st Annual Advanced 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dirty="0"/>
              <a:t>DUI Defense Seminar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dirty="0"/>
              <a:t>Doubletree Hotel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dirty="0"/>
              <a:t>Linthicum, Md.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dirty="0"/>
              <a:t>May 9, 2025</a:t>
            </a:r>
            <a:endParaRPr sz="28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125" y="-130200"/>
            <a:ext cx="2571752" cy="257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9"/>
    </mc:Choice>
    <mc:Fallback xmlns="">
      <p:transition spd="slow" advTm="1918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34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0"/>
    </mc:Choice>
    <mc:Fallback xmlns="">
      <p:transition spd="slow" advTm="115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inar&#10;&#10;Description automatically generated">
            <a:extLst>
              <a:ext uri="{FF2B5EF4-FFF2-40B4-BE49-F238E27FC236}">
                <a16:creationId xmlns:a16="http://schemas.microsoft.com/office/drawing/2014/main" id="{AA48F97B-1FFA-C346-BBDB-A2FF9A10E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80" y="17092"/>
            <a:ext cx="7772400" cy="47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 screenshot of a website&#10;&#10;Description automatically generated">
            <a:extLst>
              <a:ext uri="{FF2B5EF4-FFF2-40B4-BE49-F238E27FC236}">
                <a16:creationId xmlns:a16="http://schemas.microsoft.com/office/drawing/2014/main" id="{56C062CB-C00D-E6B4-9FBE-E630E19BD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310" y="0"/>
            <a:ext cx="6033379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9"/>
    </mc:Choice>
    <mc:Fallback xmlns="">
      <p:transition spd="slow" advTm="150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6758F70A-E6E5-4F09-F0F0-1D4C32CF0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75" y="0"/>
            <a:ext cx="57364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5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561E477D-66AB-B2F5-FE9A-420E3E8ED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899" y="0"/>
            <a:ext cx="38842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3"/>
    </mc:Choice>
    <mc:Fallback xmlns="">
      <p:transition spd="slow" advTm="15503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16</Words>
  <Application>Microsoft Macintosh PowerPoint</Application>
  <PresentationFormat>On-screen Show (16:9)</PresentationFormat>
  <Paragraphs>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21st Annual Advanced  DUI Defense Seminar Doubletree Hotel Linthicum, Md. May 9, 2025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19th Annual Advanced  DUI Defense Seminar Doubletree Hotel Linthicum, Md. May 5, 2023</dc:title>
  <cp:lastModifiedBy>Leonard Stamm</cp:lastModifiedBy>
  <cp:revision>7</cp:revision>
  <dcterms:modified xsi:type="dcterms:W3CDTF">2025-05-08T13:30:27Z</dcterms:modified>
</cp:coreProperties>
</file>